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F383E6-AC06-427C-90F2-05FF14DEBDBD}" v="503" dt="2023-10-04T13:10:15.371"/>
    <p1510:client id="{27D85F74-D9E7-5C7E-944B-EB6BB8EDC2F5}" v="23" dt="2023-10-04T23:54:58.0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(S) ROHMANN, THOMAS" userId="S::thomasroh.20@sunymaritime.edu::85c00f28-f0ee-4796-b8ac-ff7247a94d02" providerId="AD" clId="Web-{24F383E6-AC06-427C-90F2-05FF14DEBDBD}"/>
    <pc:docChg chg="addSld modSld">
      <pc:chgData name="(S) ROHMANN, THOMAS" userId="S::thomasroh.20@sunymaritime.edu::85c00f28-f0ee-4796-b8ac-ff7247a94d02" providerId="AD" clId="Web-{24F383E6-AC06-427C-90F2-05FF14DEBDBD}" dt="2023-10-04T13:10:13.871" v="496" actId="20577"/>
      <pc:docMkLst>
        <pc:docMk/>
      </pc:docMkLst>
      <pc:sldChg chg="addSp delSp modSp mod setBg addAnim delAnim">
        <pc:chgData name="(S) ROHMANN, THOMAS" userId="S::thomasroh.20@sunymaritime.edu::85c00f28-f0ee-4796-b8ac-ff7247a94d02" providerId="AD" clId="Web-{24F383E6-AC06-427C-90F2-05FF14DEBDBD}" dt="2023-10-04T13:09:53.496" v="489"/>
        <pc:sldMkLst>
          <pc:docMk/>
          <pc:sldMk cId="109857222" sldId="256"/>
        </pc:sldMkLst>
        <pc:spChg chg="mod">
          <ac:chgData name="(S) ROHMANN, THOMAS" userId="S::thomasroh.20@sunymaritime.edu::85c00f28-f0ee-4796-b8ac-ff7247a94d02" providerId="AD" clId="Web-{24F383E6-AC06-427C-90F2-05FF14DEBDBD}" dt="2023-10-04T13:09:53.496" v="489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(S) ROHMANN, THOMAS" userId="S::thomasroh.20@sunymaritime.edu::85c00f28-f0ee-4796-b8ac-ff7247a94d02" providerId="AD" clId="Web-{24F383E6-AC06-427C-90F2-05FF14DEBDBD}" dt="2023-10-04T13:09:53.496" v="489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(S) ROHMANN, THOMAS" userId="S::thomasroh.20@sunymaritime.edu::85c00f28-f0ee-4796-b8ac-ff7247a94d02" providerId="AD" clId="Web-{24F383E6-AC06-427C-90F2-05FF14DEBDBD}" dt="2023-10-04T13:09:53.464" v="488"/>
          <ac:spMkLst>
            <pc:docMk/>
            <pc:sldMk cId="109857222" sldId="256"/>
            <ac:spMk id="9" creationId="{EB0222B5-B739-82A9-5CCC-C5585AE12A69}"/>
          </ac:spMkLst>
        </pc:spChg>
        <pc:spChg chg="add del">
          <ac:chgData name="(S) ROHMANN, THOMAS" userId="S::thomasroh.20@sunymaritime.edu::85c00f28-f0ee-4796-b8ac-ff7247a94d02" providerId="AD" clId="Web-{24F383E6-AC06-427C-90F2-05FF14DEBDBD}" dt="2023-10-04T13:09:53.464" v="488"/>
          <ac:spMkLst>
            <pc:docMk/>
            <pc:sldMk cId="109857222" sldId="256"/>
            <ac:spMk id="11" creationId="{5BE23E75-E7E9-4D9F-6D25-5512363F8621}"/>
          </ac:spMkLst>
        </pc:spChg>
        <pc:spChg chg="add">
          <ac:chgData name="(S) ROHMANN, THOMAS" userId="S::thomasroh.20@sunymaritime.edu::85c00f28-f0ee-4796-b8ac-ff7247a94d02" providerId="AD" clId="Web-{24F383E6-AC06-427C-90F2-05FF14DEBDBD}" dt="2023-10-04T13:09:53.496" v="489"/>
          <ac:spMkLst>
            <pc:docMk/>
            <pc:sldMk cId="109857222" sldId="256"/>
            <ac:spMk id="15" creationId="{798FE0E0-D95D-46EF-A375-475D4DB0ED45}"/>
          </ac:spMkLst>
        </pc:spChg>
        <pc:spChg chg="add">
          <ac:chgData name="(S) ROHMANN, THOMAS" userId="S::thomasroh.20@sunymaritime.edu::85c00f28-f0ee-4796-b8ac-ff7247a94d02" providerId="AD" clId="Web-{24F383E6-AC06-427C-90F2-05FF14DEBDBD}" dt="2023-10-04T13:09:53.496" v="489"/>
          <ac:spMkLst>
            <pc:docMk/>
            <pc:sldMk cId="109857222" sldId="256"/>
            <ac:spMk id="16" creationId="{2D82A42F-AEBE-4065-9792-036A904D8564}"/>
          </ac:spMkLst>
        </pc:spChg>
        <pc:picChg chg="add del">
          <ac:chgData name="(S) ROHMANN, THOMAS" userId="S::thomasroh.20@sunymaritime.edu::85c00f28-f0ee-4796-b8ac-ff7247a94d02" providerId="AD" clId="Web-{24F383E6-AC06-427C-90F2-05FF14DEBDBD}" dt="2023-10-04T13:09:53.464" v="488"/>
          <ac:picMkLst>
            <pc:docMk/>
            <pc:sldMk cId="109857222" sldId="256"/>
            <ac:picMk id="5" creationId="{A80F3ECF-AE7E-CB19-40D6-A91F5809E5A2}"/>
          </ac:picMkLst>
        </pc:picChg>
        <pc:picChg chg="add">
          <ac:chgData name="(S) ROHMANN, THOMAS" userId="S::thomasroh.20@sunymaritime.edu::85c00f28-f0ee-4796-b8ac-ff7247a94d02" providerId="AD" clId="Web-{24F383E6-AC06-427C-90F2-05FF14DEBDBD}" dt="2023-10-04T13:09:53.496" v="489"/>
          <ac:picMkLst>
            <pc:docMk/>
            <pc:sldMk cId="109857222" sldId="256"/>
            <ac:picMk id="17" creationId="{508C23A8-8CA4-2B0B-2BA2-AB1E086A6BF3}"/>
          </ac:picMkLst>
        </pc:picChg>
        <pc:cxnChg chg="add del">
          <ac:chgData name="(S) ROHMANN, THOMAS" userId="S::thomasroh.20@sunymaritime.edu::85c00f28-f0ee-4796-b8ac-ff7247a94d02" providerId="AD" clId="Web-{24F383E6-AC06-427C-90F2-05FF14DEBDBD}" dt="2023-10-04T13:09:53.464" v="488"/>
          <ac:cxnSpMkLst>
            <pc:docMk/>
            <pc:sldMk cId="109857222" sldId="256"/>
            <ac:cxnSpMk id="13" creationId="{61B115DB-65EB-3FC3-7284-CFDF4ADC60B6}"/>
          </ac:cxnSpMkLst>
        </pc:cxnChg>
      </pc:sldChg>
      <pc:sldChg chg="addSp delSp modSp new mod setBg">
        <pc:chgData name="(S) ROHMANN, THOMAS" userId="S::thomasroh.20@sunymaritime.edu::85c00f28-f0ee-4796-b8ac-ff7247a94d02" providerId="AD" clId="Web-{24F383E6-AC06-427C-90F2-05FF14DEBDBD}" dt="2023-10-04T13:04:07.657" v="445"/>
        <pc:sldMkLst>
          <pc:docMk/>
          <pc:sldMk cId="1126394701" sldId="257"/>
        </pc:sldMkLst>
        <pc:spChg chg="mod">
          <ac:chgData name="(S) ROHMANN, THOMAS" userId="S::thomasroh.20@sunymaritime.edu::85c00f28-f0ee-4796-b8ac-ff7247a94d02" providerId="AD" clId="Web-{24F383E6-AC06-427C-90F2-05FF14DEBDBD}" dt="2023-10-04T13:04:07.657" v="445"/>
          <ac:spMkLst>
            <pc:docMk/>
            <pc:sldMk cId="1126394701" sldId="257"/>
            <ac:spMk id="2" creationId="{A39D62E5-11C3-5C99-EA97-0C6A14DE745C}"/>
          </ac:spMkLst>
        </pc:spChg>
        <pc:spChg chg="mod ord">
          <ac:chgData name="(S) ROHMANN, THOMAS" userId="S::thomasroh.20@sunymaritime.edu::85c00f28-f0ee-4796-b8ac-ff7247a94d02" providerId="AD" clId="Web-{24F383E6-AC06-427C-90F2-05FF14DEBDBD}" dt="2023-10-04T13:04:07.657" v="445"/>
          <ac:spMkLst>
            <pc:docMk/>
            <pc:sldMk cId="1126394701" sldId="257"/>
            <ac:spMk id="3" creationId="{4B4019C2-CEE5-C69D-1844-47A0E280CE67}"/>
          </ac:spMkLst>
        </pc:spChg>
        <pc:spChg chg="add del">
          <ac:chgData name="(S) ROHMANN, THOMAS" userId="S::thomasroh.20@sunymaritime.edu::85c00f28-f0ee-4796-b8ac-ff7247a94d02" providerId="AD" clId="Web-{24F383E6-AC06-427C-90F2-05FF14DEBDBD}" dt="2023-10-04T12:51:29.993" v="352"/>
          <ac:spMkLst>
            <pc:docMk/>
            <pc:sldMk cId="1126394701" sldId="257"/>
            <ac:spMk id="11" creationId="{0D7B6173-1D58-48E2-83CF-37350F315F75}"/>
          </ac:spMkLst>
        </pc:spChg>
        <pc:spChg chg="add del">
          <ac:chgData name="(S) ROHMANN, THOMAS" userId="S::thomasroh.20@sunymaritime.edu::85c00f28-f0ee-4796-b8ac-ff7247a94d02" providerId="AD" clId="Web-{24F383E6-AC06-427C-90F2-05FF14DEBDBD}" dt="2023-10-04T12:51:29.993" v="352"/>
          <ac:spMkLst>
            <pc:docMk/>
            <pc:sldMk cId="1126394701" sldId="257"/>
            <ac:spMk id="13" creationId="{8B068B58-6F94-4AFF-A8A7-18573884D6CD}"/>
          </ac:spMkLst>
        </pc:spChg>
        <pc:spChg chg="add del">
          <ac:chgData name="(S) ROHMANN, THOMAS" userId="S::thomasroh.20@sunymaritime.edu::85c00f28-f0ee-4796-b8ac-ff7247a94d02" providerId="AD" clId="Web-{24F383E6-AC06-427C-90F2-05FF14DEBDBD}" dt="2023-10-04T12:51:29.993" v="352"/>
          <ac:spMkLst>
            <pc:docMk/>
            <pc:sldMk cId="1126394701" sldId="257"/>
            <ac:spMk id="17" creationId="{21BDEC81-16A7-4451-B893-C15000083B77}"/>
          </ac:spMkLst>
        </pc:spChg>
        <pc:spChg chg="add del">
          <ac:chgData name="(S) ROHMANN, THOMAS" userId="S::thomasroh.20@sunymaritime.edu::85c00f28-f0ee-4796-b8ac-ff7247a94d02" providerId="AD" clId="Web-{24F383E6-AC06-427C-90F2-05FF14DEBDBD}" dt="2023-10-04T12:51:29.993" v="352"/>
          <ac:spMkLst>
            <pc:docMk/>
            <pc:sldMk cId="1126394701" sldId="257"/>
            <ac:spMk id="19" creationId="{BE5B028C-7535-45E5-9D2C-32C50D0E0E43}"/>
          </ac:spMkLst>
        </pc:spChg>
        <pc:spChg chg="add del">
          <ac:chgData name="(S) ROHMANN, THOMAS" userId="S::thomasroh.20@sunymaritime.edu::85c00f28-f0ee-4796-b8ac-ff7247a94d02" providerId="AD" clId="Web-{24F383E6-AC06-427C-90F2-05FF14DEBDBD}" dt="2023-10-04T13:04:07.657" v="445"/>
          <ac:spMkLst>
            <pc:docMk/>
            <pc:sldMk cId="1126394701" sldId="257"/>
            <ac:spMk id="21" creationId="{6804CCDD-88C7-4B43-A381-F2D8DAF62BE3}"/>
          </ac:spMkLst>
        </pc:spChg>
        <pc:spChg chg="add del">
          <ac:chgData name="(S) ROHMANN, THOMAS" userId="S::thomasroh.20@sunymaritime.edu::85c00f28-f0ee-4796-b8ac-ff7247a94d02" providerId="AD" clId="Web-{24F383E6-AC06-427C-90F2-05FF14DEBDBD}" dt="2023-10-04T13:04:07.657" v="445"/>
          <ac:spMkLst>
            <pc:docMk/>
            <pc:sldMk cId="1126394701" sldId="257"/>
            <ac:spMk id="22" creationId="{BBECEAC1-4BBC-4815-B44E-D9B231A3FC16}"/>
          </ac:spMkLst>
        </pc:spChg>
        <pc:picChg chg="add mod ord">
          <ac:chgData name="(S) ROHMANN, THOMAS" userId="S::thomasroh.20@sunymaritime.edu::85c00f28-f0ee-4796-b8ac-ff7247a94d02" providerId="AD" clId="Web-{24F383E6-AC06-427C-90F2-05FF14DEBDBD}" dt="2023-10-04T13:04:07.657" v="445"/>
          <ac:picMkLst>
            <pc:docMk/>
            <pc:sldMk cId="1126394701" sldId="257"/>
            <ac:picMk id="4" creationId="{76825CFB-ADAF-D51E-23DD-79B7B6B9E90C}"/>
          </ac:picMkLst>
        </pc:picChg>
        <pc:picChg chg="add del mod ord">
          <ac:chgData name="(S) ROHMANN, THOMAS" userId="S::thomasroh.20@sunymaritime.edu::85c00f28-f0ee-4796-b8ac-ff7247a94d02" providerId="AD" clId="Web-{24F383E6-AC06-427C-90F2-05FF14DEBDBD}" dt="2023-10-04T13:03:46.156" v="441"/>
          <ac:picMkLst>
            <pc:docMk/>
            <pc:sldMk cId="1126394701" sldId="257"/>
            <ac:picMk id="5" creationId="{C476486D-ACA2-6ED6-2BD6-CCBE5F3C198F}"/>
          </ac:picMkLst>
        </pc:picChg>
        <pc:picChg chg="add mod ord">
          <ac:chgData name="(S) ROHMANN, THOMAS" userId="S::thomasroh.20@sunymaritime.edu::85c00f28-f0ee-4796-b8ac-ff7247a94d02" providerId="AD" clId="Web-{24F383E6-AC06-427C-90F2-05FF14DEBDBD}" dt="2023-10-04T13:04:07.657" v="445"/>
          <ac:picMkLst>
            <pc:docMk/>
            <pc:sldMk cId="1126394701" sldId="257"/>
            <ac:picMk id="6" creationId="{9A129110-9219-0025-1D25-68B52B9A2699}"/>
          </ac:picMkLst>
        </pc:picChg>
        <pc:picChg chg="add mod">
          <ac:chgData name="(S) ROHMANN, THOMAS" userId="S::thomasroh.20@sunymaritime.edu::85c00f28-f0ee-4796-b8ac-ff7247a94d02" providerId="AD" clId="Web-{24F383E6-AC06-427C-90F2-05FF14DEBDBD}" dt="2023-10-04T13:04:07.657" v="445"/>
          <ac:picMkLst>
            <pc:docMk/>
            <pc:sldMk cId="1126394701" sldId="257"/>
            <ac:picMk id="7" creationId="{E71A5A36-3949-FCB0-B92C-048A96FC7C2D}"/>
          </ac:picMkLst>
        </pc:picChg>
        <pc:picChg chg="add mod">
          <ac:chgData name="(S) ROHMANN, THOMAS" userId="S::thomasroh.20@sunymaritime.edu::85c00f28-f0ee-4796-b8ac-ff7247a94d02" providerId="AD" clId="Web-{24F383E6-AC06-427C-90F2-05FF14DEBDBD}" dt="2023-10-04T13:04:07.657" v="445"/>
          <ac:picMkLst>
            <pc:docMk/>
            <pc:sldMk cId="1126394701" sldId="257"/>
            <ac:picMk id="8" creationId="{80AC020F-BDB5-906B-86BF-CB3B8DCC2943}"/>
          </ac:picMkLst>
        </pc:picChg>
        <pc:picChg chg="add del">
          <ac:chgData name="(S) ROHMANN, THOMAS" userId="S::thomasroh.20@sunymaritime.edu::85c00f28-f0ee-4796-b8ac-ff7247a94d02" providerId="AD" clId="Web-{24F383E6-AC06-427C-90F2-05FF14DEBDBD}" dt="2023-10-04T12:51:29.993" v="352"/>
          <ac:picMkLst>
            <pc:docMk/>
            <pc:sldMk cId="1126394701" sldId="257"/>
            <ac:picMk id="15" creationId="{B0DAC8FB-A162-44E3-A606-C855A03A5B09}"/>
          </ac:picMkLst>
        </pc:picChg>
        <pc:cxnChg chg="add">
          <ac:chgData name="(S) ROHMANN, THOMAS" userId="S::thomasroh.20@sunymaritime.edu::85c00f28-f0ee-4796-b8ac-ff7247a94d02" providerId="AD" clId="Web-{24F383E6-AC06-427C-90F2-05FF14DEBDBD}" dt="2023-10-04T13:04:07.657" v="445"/>
          <ac:cxnSpMkLst>
            <pc:docMk/>
            <pc:sldMk cId="1126394701" sldId="257"/>
            <ac:cxnSpMk id="27" creationId="{1503BFE4-729B-D9D0-C17B-501E6AF1127A}"/>
          </ac:cxnSpMkLst>
        </pc:cxnChg>
      </pc:sldChg>
      <pc:sldChg chg="addSp modSp new mod setBg addAnim">
        <pc:chgData name="(S) ROHMANN, THOMAS" userId="S::thomasroh.20@sunymaritime.edu::85c00f28-f0ee-4796-b8ac-ff7247a94d02" providerId="AD" clId="Web-{24F383E6-AC06-427C-90F2-05FF14DEBDBD}" dt="2023-10-04T12:48:54.879" v="267" actId="20577"/>
        <pc:sldMkLst>
          <pc:docMk/>
          <pc:sldMk cId="3534753766" sldId="258"/>
        </pc:sldMkLst>
        <pc:spChg chg="mod">
          <ac:chgData name="(S) ROHMANN, THOMAS" userId="S::thomasroh.20@sunymaritime.edu::85c00f28-f0ee-4796-b8ac-ff7247a94d02" providerId="AD" clId="Web-{24F383E6-AC06-427C-90F2-05FF14DEBDBD}" dt="2023-10-04T12:47:40.502" v="228" actId="20577"/>
          <ac:spMkLst>
            <pc:docMk/>
            <pc:sldMk cId="3534753766" sldId="258"/>
            <ac:spMk id="2" creationId="{DDEE30F6-0B3E-BF7E-A476-C13359FF7A40}"/>
          </ac:spMkLst>
        </pc:spChg>
        <pc:spChg chg="mod">
          <ac:chgData name="(S) ROHMANN, THOMAS" userId="S::thomasroh.20@sunymaritime.edu::85c00f28-f0ee-4796-b8ac-ff7247a94d02" providerId="AD" clId="Web-{24F383E6-AC06-427C-90F2-05FF14DEBDBD}" dt="2023-10-04T12:48:54.879" v="267" actId="20577"/>
          <ac:spMkLst>
            <pc:docMk/>
            <pc:sldMk cId="3534753766" sldId="258"/>
            <ac:spMk id="3" creationId="{CFB72235-7CA0-08D4-DB17-2FEBF79F9662}"/>
          </ac:spMkLst>
        </pc:spChg>
        <pc:spChg chg="add">
          <ac:chgData name="(S) ROHMANN, THOMAS" userId="S::thomasroh.20@sunymaritime.edu::85c00f28-f0ee-4796-b8ac-ff7247a94d02" providerId="AD" clId="Web-{24F383E6-AC06-427C-90F2-05FF14DEBDBD}" dt="2023-10-04T12:45:54.561" v="139"/>
          <ac:spMkLst>
            <pc:docMk/>
            <pc:sldMk cId="3534753766" sldId="258"/>
            <ac:spMk id="9" creationId="{F13C74B1-5B17-4795-BED0-7140497B445A}"/>
          </ac:spMkLst>
        </pc:spChg>
        <pc:spChg chg="add">
          <ac:chgData name="(S) ROHMANN, THOMAS" userId="S::thomasroh.20@sunymaritime.edu::85c00f28-f0ee-4796-b8ac-ff7247a94d02" providerId="AD" clId="Web-{24F383E6-AC06-427C-90F2-05FF14DEBDBD}" dt="2023-10-04T12:45:54.561" v="139"/>
          <ac:spMkLst>
            <pc:docMk/>
            <pc:sldMk cId="3534753766" sldId="258"/>
            <ac:spMk id="11" creationId="{D4974D33-8DC5-464E-8C6D-BE58F0669C17}"/>
          </ac:spMkLst>
        </pc:spChg>
        <pc:picChg chg="add mod">
          <ac:chgData name="(S) ROHMANN, THOMAS" userId="S::thomasroh.20@sunymaritime.edu::85c00f28-f0ee-4796-b8ac-ff7247a94d02" providerId="AD" clId="Web-{24F383E6-AC06-427C-90F2-05FF14DEBDBD}" dt="2023-10-04T12:45:54.561" v="139"/>
          <ac:picMkLst>
            <pc:docMk/>
            <pc:sldMk cId="3534753766" sldId="258"/>
            <ac:picMk id="4" creationId="{13BCEE0D-7D8F-D9C9-388D-4E075EC46734}"/>
          </ac:picMkLst>
        </pc:picChg>
      </pc:sldChg>
      <pc:sldChg chg="modSp new">
        <pc:chgData name="(S) ROHMANN, THOMAS" userId="S::thomasroh.20@sunymaritime.edu::85c00f28-f0ee-4796-b8ac-ff7247a94d02" providerId="AD" clId="Web-{24F383E6-AC06-427C-90F2-05FF14DEBDBD}" dt="2023-10-04T13:05:32.691" v="476" actId="20577"/>
        <pc:sldMkLst>
          <pc:docMk/>
          <pc:sldMk cId="609402810" sldId="259"/>
        </pc:sldMkLst>
        <pc:spChg chg="mod">
          <ac:chgData name="(S) ROHMANN, THOMAS" userId="S::thomasroh.20@sunymaritime.edu::85c00f28-f0ee-4796-b8ac-ff7247a94d02" providerId="AD" clId="Web-{24F383E6-AC06-427C-90F2-05FF14DEBDBD}" dt="2023-10-04T12:52:37.198" v="382" actId="20577"/>
          <ac:spMkLst>
            <pc:docMk/>
            <pc:sldMk cId="609402810" sldId="259"/>
            <ac:spMk id="2" creationId="{1230E83E-B04F-CBC9-7528-2E5FBEA53F14}"/>
          </ac:spMkLst>
        </pc:spChg>
        <pc:spChg chg="mod">
          <ac:chgData name="(S) ROHMANN, THOMAS" userId="S::thomasroh.20@sunymaritime.edu::85c00f28-f0ee-4796-b8ac-ff7247a94d02" providerId="AD" clId="Web-{24F383E6-AC06-427C-90F2-05FF14DEBDBD}" dt="2023-10-04T13:05:32.691" v="476" actId="20577"/>
          <ac:spMkLst>
            <pc:docMk/>
            <pc:sldMk cId="609402810" sldId="259"/>
            <ac:spMk id="3" creationId="{F27582A5-0444-B2A4-5173-2E312C60B033}"/>
          </ac:spMkLst>
        </pc:spChg>
      </pc:sldChg>
      <pc:sldChg chg="modSp new">
        <pc:chgData name="(S) ROHMANN, THOMAS" userId="S::thomasroh.20@sunymaritime.edu::85c00f28-f0ee-4796-b8ac-ff7247a94d02" providerId="AD" clId="Web-{24F383E6-AC06-427C-90F2-05FF14DEBDBD}" dt="2023-10-04T12:52:26.917" v="377" actId="20577"/>
        <pc:sldMkLst>
          <pc:docMk/>
          <pc:sldMk cId="4257415856" sldId="260"/>
        </pc:sldMkLst>
        <pc:spChg chg="mod">
          <ac:chgData name="(S) ROHMANN, THOMAS" userId="S::thomasroh.20@sunymaritime.edu::85c00f28-f0ee-4796-b8ac-ff7247a94d02" providerId="AD" clId="Web-{24F383E6-AC06-427C-90F2-05FF14DEBDBD}" dt="2023-10-04T12:47:49.408" v="237" actId="20577"/>
          <ac:spMkLst>
            <pc:docMk/>
            <pc:sldMk cId="4257415856" sldId="260"/>
            <ac:spMk id="2" creationId="{1170728D-948F-2D3F-D21E-805F8A40BAA5}"/>
          </ac:spMkLst>
        </pc:spChg>
        <pc:spChg chg="mod">
          <ac:chgData name="(S) ROHMANN, THOMAS" userId="S::thomasroh.20@sunymaritime.edu::85c00f28-f0ee-4796-b8ac-ff7247a94d02" providerId="AD" clId="Web-{24F383E6-AC06-427C-90F2-05FF14DEBDBD}" dt="2023-10-04T12:52:26.917" v="377" actId="20577"/>
          <ac:spMkLst>
            <pc:docMk/>
            <pc:sldMk cId="4257415856" sldId="260"/>
            <ac:spMk id="3" creationId="{8C1D6A71-4022-FFF6-35D0-8FE7D14B1B18}"/>
          </ac:spMkLst>
        </pc:spChg>
      </pc:sldChg>
      <pc:sldChg chg="addSp delSp modSp new mod setBg">
        <pc:chgData name="(S) ROHMANN, THOMAS" userId="S::thomasroh.20@sunymaritime.edu::85c00f28-f0ee-4796-b8ac-ff7247a94d02" providerId="AD" clId="Web-{24F383E6-AC06-427C-90F2-05FF14DEBDBD}" dt="2023-10-04T13:06:52.521" v="484"/>
        <pc:sldMkLst>
          <pc:docMk/>
          <pc:sldMk cId="2090573067" sldId="261"/>
        </pc:sldMkLst>
        <pc:spChg chg="mod">
          <ac:chgData name="(S) ROHMANN, THOMAS" userId="S::thomasroh.20@sunymaritime.edu::85c00f28-f0ee-4796-b8ac-ff7247a94d02" providerId="AD" clId="Web-{24F383E6-AC06-427C-90F2-05FF14DEBDBD}" dt="2023-10-04T13:06:52.521" v="484"/>
          <ac:spMkLst>
            <pc:docMk/>
            <pc:sldMk cId="2090573067" sldId="261"/>
            <ac:spMk id="2" creationId="{5E1B19E7-4094-5998-F841-A0C067D94622}"/>
          </ac:spMkLst>
        </pc:spChg>
        <pc:spChg chg="del">
          <ac:chgData name="(S) ROHMANN, THOMAS" userId="S::thomasroh.20@sunymaritime.edu::85c00f28-f0ee-4796-b8ac-ff7247a94d02" providerId="AD" clId="Web-{24F383E6-AC06-427C-90F2-05FF14DEBDBD}" dt="2023-10-04T13:06:46.959" v="482"/>
          <ac:spMkLst>
            <pc:docMk/>
            <pc:sldMk cId="2090573067" sldId="261"/>
            <ac:spMk id="3" creationId="{9B9495DD-A5B4-1922-4C25-592CC6D6F601}"/>
          </ac:spMkLst>
        </pc:spChg>
        <pc:spChg chg="add">
          <ac:chgData name="(S) ROHMANN, THOMAS" userId="S::thomasroh.20@sunymaritime.edu::85c00f28-f0ee-4796-b8ac-ff7247a94d02" providerId="AD" clId="Web-{24F383E6-AC06-427C-90F2-05FF14DEBDBD}" dt="2023-10-04T13:06:52.521" v="484"/>
          <ac:spMkLst>
            <pc:docMk/>
            <pc:sldMk cId="2090573067" sldId="261"/>
            <ac:spMk id="9" creationId="{665DBBEF-238B-476B-96AB-8AAC3224ECEA}"/>
          </ac:spMkLst>
        </pc:spChg>
        <pc:spChg chg="add">
          <ac:chgData name="(S) ROHMANN, THOMAS" userId="S::thomasroh.20@sunymaritime.edu::85c00f28-f0ee-4796-b8ac-ff7247a94d02" providerId="AD" clId="Web-{24F383E6-AC06-427C-90F2-05FF14DEBDBD}" dt="2023-10-04T13:06:52.521" v="484"/>
          <ac:spMkLst>
            <pc:docMk/>
            <pc:sldMk cId="2090573067" sldId="261"/>
            <ac:spMk id="11" creationId="{3FCFB1DE-0B7E-48CC-BA90-B2AB0889F9D6}"/>
          </ac:spMkLst>
        </pc:spChg>
        <pc:picChg chg="add mod ord">
          <ac:chgData name="(S) ROHMANN, THOMAS" userId="S::thomasroh.20@sunymaritime.edu::85c00f28-f0ee-4796-b8ac-ff7247a94d02" providerId="AD" clId="Web-{24F383E6-AC06-427C-90F2-05FF14DEBDBD}" dt="2023-10-04T13:06:52.521" v="484"/>
          <ac:picMkLst>
            <pc:docMk/>
            <pc:sldMk cId="2090573067" sldId="261"/>
            <ac:picMk id="4" creationId="{269570B8-5EFB-9A52-8EF0-6E344C0B1E19}"/>
          </ac:picMkLst>
        </pc:picChg>
      </pc:sldChg>
      <pc:sldChg chg="modSp new">
        <pc:chgData name="(S) ROHMANN, THOMAS" userId="S::thomasroh.20@sunymaritime.edu::85c00f28-f0ee-4796-b8ac-ff7247a94d02" providerId="AD" clId="Web-{24F383E6-AC06-427C-90F2-05FF14DEBDBD}" dt="2023-10-04T13:10:13.871" v="496" actId="20577"/>
        <pc:sldMkLst>
          <pc:docMk/>
          <pc:sldMk cId="2988009095" sldId="262"/>
        </pc:sldMkLst>
        <pc:spChg chg="mod">
          <ac:chgData name="(S) ROHMANN, THOMAS" userId="S::thomasroh.20@sunymaritime.edu::85c00f28-f0ee-4796-b8ac-ff7247a94d02" providerId="AD" clId="Web-{24F383E6-AC06-427C-90F2-05FF14DEBDBD}" dt="2023-10-04T13:10:13.871" v="496" actId="20577"/>
          <ac:spMkLst>
            <pc:docMk/>
            <pc:sldMk cId="2988009095" sldId="262"/>
            <ac:spMk id="2" creationId="{57E96554-3D39-8054-E8BA-BD4181E29BD4}"/>
          </ac:spMkLst>
        </pc:spChg>
      </pc:sldChg>
    </pc:docChg>
  </pc:docChgLst>
  <pc:docChgLst>
    <pc:chgData name="(S) ROHMANN, THOMAS" userId="S::thomasroh.20@sunymaritime.edu::85c00f28-f0ee-4796-b8ac-ff7247a94d02" providerId="AD" clId="Web-{27D85F74-D9E7-5C7E-944B-EB6BB8EDC2F5}"/>
    <pc:docChg chg="modSld">
      <pc:chgData name="(S) ROHMANN, THOMAS" userId="S::thomasroh.20@sunymaritime.edu::85c00f28-f0ee-4796-b8ac-ff7247a94d02" providerId="AD" clId="Web-{27D85F74-D9E7-5C7E-944B-EB6BB8EDC2F5}" dt="2023-10-04T23:54:58.032" v="22" actId="20577"/>
      <pc:docMkLst>
        <pc:docMk/>
      </pc:docMkLst>
      <pc:sldChg chg="modSp">
        <pc:chgData name="(S) ROHMANN, THOMAS" userId="S::thomasroh.20@sunymaritime.edu::85c00f28-f0ee-4796-b8ac-ff7247a94d02" providerId="AD" clId="Web-{27D85F74-D9E7-5C7E-944B-EB6BB8EDC2F5}" dt="2023-10-04T23:54:58.032" v="22" actId="20577"/>
        <pc:sldMkLst>
          <pc:docMk/>
          <pc:sldMk cId="4257415856" sldId="260"/>
        </pc:sldMkLst>
        <pc:spChg chg="mod">
          <ac:chgData name="(S) ROHMANN, THOMAS" userId="S::thomasroh.20@sunymaritime.edu::85c00f28-f0ee-4796-b8ac-ff7247a94d02" providerId="AD" clId="Web-{27D85F74-D9E7-5C7E-944B-EB6BB8EDC2F5}" dt="2023-10-04T23:54:58.032" v="22" actId="20577"/>
          <ac:spMkLst>
            <pc:docMk/>
            <pc:sldMk cId="4257415856" sldId="260"/>
            <ac:spMk id="3" creationId="{8C1D6A71-4022-FFF6-35D0-8FE7D14B1B18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98FE0E0-D95D-46EF-A375-475D4DB0E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" y="640080"/>
            <a:ext cx="6894575" cy="3566160"/>
          </a:xfrm>
        </p:spPr>
        <p:txBody>
          <a:bodyPr>
            <a:normAutofit/>
          </a:bodyPr>
          <a:lstStyle/>
          <a:p>
            <a:pPr algn="l"/>
            <a:r>
              <a:rPr lang="en-US" sz="6600">
                <a:ea typeface="Calibri Light"/>
                <a:cs typeface="Calibri Light"/>
              </a:rPr>
              <a:t>Welcome to the Climbing Club!</a:t>
            </a:r>
            <a:endParaRPr lang="en-US" sz="66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" y="4636008"/>
            <a:ext cx="6894576" cy="1572768"/>
          </a:xfrm>
        </p:spPr>
        <p:txBody>
          <a:bodyPr>
            <a:normAutofit/>
          </a:bodyPr>
          <a:lstStyle/>
          <a:p>
            <a:pPr algn="l"/>
            <a:endParaRPr lang="en-US"/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2D82A42F-AEBE-4065-9792-036A904D8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Blue rope">
            <a:extLst>
              <a:ext uri="{FF2B5EF4-FFF2-40B4-BE49-F238E27FC236}">
                <a16:creationId xmlns:a16="http://schemas.microsoft.com/office/drawing/2014/main" id="{508C23A8-8CA4-2B0B-2BA2-AB1E086A6B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490" r="21126" b="-3"/>
          <a:stretch/>
        </p:blipFill>
        <p:spPr>
          <a:xfrm>
            <a:off x="8139803" y="10"/>
            <a:ext cx="4052199" cy="6857990"/>
          </a:xfrm>
          <a:custGeom>
            <a:avLst/>
            <a:gdLst/>
            <a:ahLst/>
            <a:cxnLst/>
            <a:rect l="l" t="t" r="r" b="b"/>
            <a:pathLst>
              <a:path w="4052199" h="6858000">
                <a:moveTo>
                  <a:pt x="25603" y="0"/>
                </a:moveTo>
                <a:lnTo>
                  <a:pt x="4052199" y="0"/>
                </a:lnTo>
                <a:lnTo>
                  <a:pt x="4052199" y="6858000"/>
                </a:lnTo>
                <a:lnTo>
                  <a:pt x="28079" y="6858000"/>
                </a:lnTo>
                <a:lnTo>
                  <a:pt x="37459" y="6497135"/>
                </a:lnTo>
                <a:cubicBezTo>
                  <a:pt x="37586" y="6492050"/>
                  <a:pt x="38603" y="6487092"/>
                  <a:pt x="38603" y="6482007"/>
                </a:cubicBezTo>
                <a:cubicBezTo>
                  <a:pt x="47502" y="6367973"/>
                  <a:pt x="52587" y="6253939"/>
                  <a:pt x="18135" y="6142702"/>
                </a:cubicBezTo>
                <a:cubicBezTo>
                  <a:pt x="15084" y="6132214"/>
                  <a:pt x="13495" y="6121344"/>
                  <a:pt x="13432" y="6110411"/>
                </a:cubicBezTo>
                <a:cubicBezTo>
                  <a:pt x="11690" y="6013324"/>
                  <a:pt x="15936" y="5916236"/>
                  <a:pt x="26145" y="5819669"/>
                </a:cubicBezTo>
                <a:cubicBezTo>
                  <a:pt x="31229" y="5760555"/>
                  <a:pt x="26017" y="5700423"/>
                  <a:pt x="42926" y="5641690"/>
                </a:cubicBezTo>
                <a:cubicBezTo>
                  <a:pt x="50337" y="5612565"/>
                  <a:pt x="54595" y="5582728"/>
                  <a:pt x="55638" y="5552700"/>
                </a:cubicBezTo>
                <a:cubicBezTo>
                  <a:pt x="60087" y="5479983"/>
                  <a:pt x="38603" y="5411588"/>
                  <a:pt x="18263" y="5343066"/>
                </a:cubicBezTo>
                <a:cubicBezTo>
                  <a:pt x="7456" y="5306707"/>
                  <a:pt x="-5384" y="5269459"/>
                  <a:pt x="2372" y="5231320"/>
                </a:cubicBezTo>
                <a:cubicBezTo>
                  <a:pt x="16076" y="5173655"/>
                  <a:pt x="23920" y="5114744"/>
                  <a:pt x="25763" y="5055502"/>
                </a:cubicBezTo>
                <a:cubicBezTo>
                  <a:pt x="25635" y="5012660"/>
                  <a:pt x="15338" y="4970962"/>
                  <a:pt x="18898" y="4928374"/>
                </a:cubicBezTo>
                <a:cubicBezTo>
                  <a:pt x="27073" y="4845715"/>
                  <a:pt x="29157" y="4762561"/>
                  <a:pt x="25127" y="4679584"/>
                </a:cubicBezTo>
                <a:cubicBezTo>
                  <a:pt x="25077" y="4646429"/>
                  <a:pt x="28776" y="4613376"/>
                  <a:pt x="36187" y="4581060"/>
                </a:cubicBezTo>
                <a:cubicBezTo>
                  <a:pt x="45493" y="4524043"/>
                  <a:pt x="47464" y="4466060"/>
                  <a:pt x="42036" y="4408547"/>
                </a:cubicBezTo>
                <a:cubicBezTo>
                  <a:pt x="36060" y="4341932"/>
                  <a:pt x="18263" y="4276334"/>
                  <a:pt x="13685" y="4209719"/>
                </a:cubicBezTo>
                <a:cubicBezTo>
                  <a:pt x="6694" y="4099371"/>
                  <a:pt x="16610" y="3989024"/>
                  <a:pt x="26398" y="3879186"/>
                </a:cubicBezTo>
                <a:cubicBezTo>
                  <a:pt x="34026" y="3808731"/>
                  <a:pt x="36060" y="3737781"/>
                  <a:pt x="32501" y="3667009"/>
                </a:cubicBezTo>
                <a:cubicBezTo>
                  <a:pt x="28051" y="3610818"/>
                  <a:pt x="21059" y="3554755"/>
                  <a:pt x="19788" y="3498437"/>
                </a:cubicBezTo>
                <a:cubicBezTo>
                  <a:pt x="17627" y="3398006"/>
                  <a:pt x="18390" y="3297701"/>
                  <a:pt x="24237" y="3197143"/>
                </a:cubicBezTo>
                <a:cubicBezTo>
                  <a:pt x="27162" y="3146928"/>
                  <a:pt x="32119" y="3096966"/>
                  <a:pt x="34026" y="3046242"/>
                </a:cubicBezTo>
                <a:cubicBezTo>
                  <a:pt x="35933" y="2995518"/>
                  <a:pt x="40001" y="2944413"/>
                  <a:pt x="28433" y="2894578"/>
                </a:cubicBezTo>
                <a:cubicBezTo>
                  <a:pt x="8855" y="2810038"/>
                  <a:pt x="23220" y="2725879"/>
                  <a:pt x="27415" y="2641593"/>
                </a:cubicBezTo>
                <a:cubicBezTo>
                  <a:pt x="29958" y="2589217"/>
                  <a:pt x="45214" y="2535568"/>
                  <a:pt x="31738" y="2484717"/>
                </a:cubicBezTo>
                <a:cubicBezTo>
                  <a:pt x="10507" y="2405008"/>
                  <a:pt x="24492" y="2326951"/>
                  <a:pt x="31738" y="2248513"/>
                </a:cubicBezTo>
                <a:cubicBezTo>
                  <a:pt x="40218" y="2174283"/>
                  <a:pt x="38768" y="2099252"/>
                  <a:pt x="27415" y="2025403"/>
                </a:cubicBezTo>
                <a:cubicBezTo>
                  <a:pt x="12986" y="1952165"/>
                  <a:pt x="12986" y="1876803"/>
                  <a:pt x="27415" y="1803565"/>
                </a:cubicBezTo>
                <a:cubicBezTo>
                  <a:pt x="39276" y="1743102"/>
                  <a:pt x="40598" y="1681038"/>
                  <a:pt x="31356" y="1620119"/>
                </a:cubicBezTo>
                <a:cubicBezTo>
                  <a:pt x="25127" y="1576514"/>
                  <a:pt x="13940" y="1533163"/>
                  <a:pt x="12414" y="1489558"/>
                </a:cubicBezTo>
                <a:cubicBezTo>
                  <a:pt x="9262" y="1398420"/>
                  <a:pt x="11118" y="1307167"/>
                  <a:pt x="18008" y="1216233"/>
                </a:cubicBezTo>
                <a:cubicBezTo>
                  <a:pt x="26017" y="1112496"/>
                  <a:pt x="41400" y="1009268"/>
                  <a:pt x="30721" y="904896"/>
                </a:cubicBezTo>
                <a:cubicBezTo>
                  <a:pt x="27162" y="869046"/>
                  <a:pt x="19661" y="833323"/>
                  <a:pt x="18771" y="797346"/>
                </a:cubicBezTo>
                <a:cubicBezTo>
                  <a:pt x="17118" y="730095"/>
                  <a:pt x="16737" y="663607"/>
                  <a:pt x="20169" y="593941"/>
                </a:cubicBezTo>
                <a:cubicBezTo>
                  <a:pt x="23602" y="524274"/>
                  <a:pt x="38348" y="451938"/>
                  <a:pt x="28433" y="383798"/>
                </a:cubicBezTo>
                <a:cubicBezTo>
                  <a:pt x="18516" y="315657"/>
                  <a:pt x="24873" y="248406"/>
                  <a:pt x="31229" y="181410"/>
                </a:cubicBezTo>
                <a:cubicBezTo>
                  <a:pt x="34344" y="149565"/>
                  <a:pt x="36410" y="118069"/>
                  <a:pt x="35854" y="8670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D62E5-11C3-5C99-EA97-0C6A14DE7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3276600" cy="1402470"/>
          </a:xfrm>
        </p:spPr>
        <p:txBody>
          <a:bodyPr anchor="t">
            <a:normAutofit/>
          </a:bodyPr>
          <a:lstStyle/>
          <a:p>
            <a:r>
              <a:rPr lang="en-US" sz="3200">
                <a:ea typeface="Calibri Light"/>
                <a:cs typeface="Calibri Light"/>
              </a:rPr>
              <a:t>About me</a:t>
            </a:r>
            <a:endParaRPr lang="en-US" sz="320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019C2-CEE5-C69D-1844-47A0E280C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2551176"/>
            <a:ext cx="3276599" cy="359120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Tommy Rohmann, Senior</a:t>
            </a:r>
          </a:p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USCG Unlimited Engine License, B.E. Naval Architecture</a:t>
            </a:r>
          </a:p>
          <a:p>
            <a:pPr marL="0" indent="0">
              <a:buNone/>
            </a:pPr>
            <a:endParaRPr lang="en-US" sz="20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I like to climb, ski, hike, build stuff, etc.</a:t>
            </a:r>
          </a:p>
        </p:txBody>
      </p:sp>
      <p:pic>
        <p:nvPicPr>
          <p:cNvPr id="7" name="Picture 6" descr="A group of people posing for a picture on a rock&#10;&#10;Description automatically generated">
            <a:extLst>
              <a:ext uri="{FF2B5EF4-FFF2-40B4-BE49-F238E27FC236}">
                <a16:creationId xmlns:a16="http://schemas.microsoft.com/office/drawing/2014/main" id="{E71A5A36-3949-FCB0-B92C-048A96FC7C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81" r="17575"/>
          <a:stretch/>
        </p:blipFill>
        <p:spPr>
          <a:xfrm>
            <a:off x="4713850" y="-1"/>
            <a:ext cx="3727321" cy="3429001"/>
          </a:xfrm>
          <a:prstGeom prst="rect">
            <a:avLst/>
          </a:prstGeom>
        </p:spPr>
      </p:pic>
      <p:pic>
        <p:nvPicPr>
          <p:cNvPr id="8" name="Picture 7" descr="A group of people standing on a rock overlooking a valley&#10;&#10;Description automatically generated">
            <a:extLst>
              <a:ext uri="{FF2B5EF4-FFF2-40B4-BE49-F238E27FC236}">
                <a16:creationId xmlns:a16="http://schemas.microsoft.com/office/drawing/2014/main" id="{80AC020F-BDB5-906B-86BF-CB3B8DCC29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9" r="22841"/>
          <a:stretch/>
        </p:blipFill>
        <p:spPr>
          <a:xfrm>
            <a:off x="8436229" y="-1"/>
            <a:ext cx="3755771" cy="3429001"/>
          </a:xfrm>
          <a:prstGeom prst="rect">
            <a:avLst/>
          </a:prstGeom>
        </p:spPr>
      </p:pic>
      <p:pic>
        <p:nvPicPr>
          <p:cNvPr id="4" name="Picture 3" descr="A person climbing a rock&#10;&#10;Description automatically generated">
            <a:extLst>
              <a:ext uri="{FF2B5EF4-FFF2-40B4-BE49-F238E27FC236}">
                <a16:creationId xmlns:a16="http://schemas.microsoft.com/office/drawing/2014/main" id="{76825CFB-ADAF-D51E-23DD-79B7B6B9E9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380" r="1" b="31791"/>
          <a:stretch/>
        </p:blipFill>
        <p:spPr>
          <a:xfrm>
            <a:off x="4713850" y="3429000"/>
            <a:ext cx="3727321" cy="3434333"/>
          </a:xfrm>
          <a:prstGeom prst="rect">
            <a:avLst/>
          </a:prstGeom>
        </p:spPr>
      </p:pic>
      <p:pic>
        <p:nvPicPr>
          <p:cNvPr id="6" name="Picture 5" descr="A person in a cave with a headlamp&#10;&#10;Description automatically generated">
            <a:extLst>
              <a:ext uri="{FF2B5EF4-FFF2-40B4-BE49-F238E27FC236}">
                <a16:creationId xmlns:a16="http://schemas.microsoft.com/office/drawing/2014/main" id="{9A129110-9219-0025-1D25-68B52B9A26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499" r="-2" b="14919"/>
          <a:stretch/>
        </p:blipFill>
        <p:spPr>
          <a:xfrm>
            <a:off x="8436229" y="3429000"/>
            <a:ext cx="3755769" cy="343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394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E30F6-0B3E-BF7E-A476-C13359FF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>
                <a:ea typeface="Calibri Light"/>
                <a:cs typeface="Calibri Light"/>
              </a:rPr>
              <a:t>The Rock Club</a:t>
            </a:r>
            <a:endParaRPr lang="en-US" sz="5400" dirty="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72235-7CA0-08D4-DB17-2FEBF79F9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>
                <a:ea typeface="Calibri" panose="020F0502020204030204"/>
                <a:cs typeface="Calibri" panose="020F0502020204030204"/>
              </a:rPr>
              <a:t>Climbing at the Rock Club in New Rochelle. We pre-pay day passes so you can go M/W/F.</a:t>
            </a:r>
          </a:p>
          <a:p>
            <a:pPr marL="0" indent="0">
              <a:buNone/>
            </a:pPr>
            <a:endParaRPr lang="en-US" sz="22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2200" dirty="0">
                <a:ea typeface="Calibri" panose="020F0502020204030204"/>
                <a:cs typeface="Calibri" panose="020F0502020204030204"/>
              </a:rPr>
              <a:t>To get the ball rolling on this, we have members pre-pay $36 (the price of 2 day passes) while we wait for funding to come in from SGA and other sources</a:t>
            </a:r>
          </a:p>
          <a:p>
            <a:pPr marL="0" indent="0">
              <a:buNone/>
            </a:pPr>
            <a:endParaRPr lang="en-US" sz="22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2200" dirty="0">
                <a:ea typeface="Calibri" panose="020F0502020204030204"/>
                <a:cs typeface="Calibri" panose="020F0502020204030204"/>
              </a:rPr>
              <a:t>In the past we coordinated classes there, though this might require more funding if someone is willing to work for this.</a:t>
            </a:r>
          </a:p>
        </p:txBody>
      </p:sp>
      <p:pic>
        <p:nvPicPr>
          <p:cNvPr id="4" name="Picture 3" descr="A group of people climbing a rock wall&#10;&#10;Description automatically generated">
            <a:extLst>
              <a:ext uri="{FF2B5EF4-FFF2-40B4-BE49-F238E27FC236}">
                <a16:creationId xmlns:a16="http://schemas.microsoft.com/office/drawing/2014/main" id="{13BCEE0D-7D8F-D9C9-388D-4E075EC467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26" r="21520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3475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0728D-948F-2D3F-D21E-805F8A40B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Plans for the Semester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D6A71-4022-FFF6-35D0-8FE7D14B1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I am involved with a lot of stuff on campus. My only goal for the next semester is to keep our previous club activities from last year going (day passes with the Rock Club).</a:t>
            </a: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ea typeface="Calibri" panose="020F0502020204030204"/>
                <a:cs typeface="Calibri" panose="020F0502020204030204"/>
              </a:rPr>
              <a:t>If anyone wants to go further with the club, or help to run it and plan additional events, please feel free to run for a position.</a:t>
            </a:r>
          </a:p>
        </p:txBody>
      </p:sp>
    </p:spTree>
    <p:extLst>
      <p:ext uri="{BB962C8B-B14F-4D97-AF65-F5344CB8AC3E}">
        <p14:creationId xmlns:p14="http://schemas.microsoft.com/office/powerpoint/2010/main" val="4257415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0E83E-B04F-CBC9-7528-2E5FBEA5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How we can go further with the club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582A5-0444-B2A4-5173-2E312C60B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Calibri"/>
                <a:cs typeface="Calibri"/>
              </a:rPr>
              <a:t>Trips to other places, including out-door climbing (</a:t>
            </a:r>
            <a:r>
              <a:rPr lang="en-US" err="1">
                <a:ea typeface="Calibri"/>
                <a:cs typeface="Calibri"/>
              </a:rPr>
              <a:t>Powerlinez</a:t>
            </a:r>
            <a:r>
              <a:rPr lang="en-US" dirty="0">
                <a:ea typeface="Calibri"/>
                <a:cs typeface="Calibri"/>
              </a:rPr>
              <a:t>, the </a:t>
            </a:r>
            <a:r>
              <a:rPr lang="en-US" err="1">
                <a:ea typeface="Calibri"/>
                <a:cs typeface="Calibri"/>
              </a:rPr>
              <a:t>Gunks</a:t>
            </a:r>
            <a:r>
              <a:rPr lang="en-US" dirty="0">
                <a:ea typeface="Calibri"/>
                <a:cs typeface="Calibri"/>
              </a:rPr>
              <a:t> for bouldering, top rope, and sport climbing)</a:t>
            </a:r>
          </a:p>
          <a:p>
            <a:pPr marL="0" indent="0">
              <a:buNone/>
            </a:pP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dirty="0">
                <a:ea typeface="Calibri"/>
                <a:cs typeface="Calibri"/>
              </a:rPr>
              <a:t>Club Merch</a:t>
            </a:r>
          </a:p>
          <a:p>
            <a:pPr marL="0" indent="0">
              <a:buNone/>
            </a:pP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dirty="0">
                <a:ea typeface="Calibri"/>
                <a:cs typeface="Calibri"/>
              </a:rPr>
              <a:t>Our advisor, Thomas Callahan, enjoys climbing, and has several suggestions for the club.</a:t>
            </a:r>
          </a:p>
          <a:p>
            <a:pPr marL="0" indent="0">
              <a:buNone/>
            </a:pP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9402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1B19E7-4094-5998-F841-A0C067D94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Join the BAND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qr code with green border&#10;&#10;Description automatically generated">
            <a:extLst>
              <a:ext uri="{FF2B5EF4-FFF2-40B4-BE49-F238E27FC236}">
                <a16:creationId xmlns:a16="http://schemas.microsoft.com/office/drawing/2014/main" id="{269570B8-5EFB-9A52-8EF0-6E344C0B1E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400" y="640080"/>
            <a:ext cx="5550408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73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96554-3D39-8054-E8BA-BD4181E29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Thanks for coming!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5EADB-3FE2-F94C-01AC-5CC405B7E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009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Welcome to the Climbing Club!</vt:lpstr>
      <vt:lpstr>About me</vt:lpstr>
      <vt:lpstr>The Rock Club</vt:lpstr>
      <vt:lpstr>Plans for the Semester</vt:lpstr>
      <vt:lpstr>How we can go further with the club</vt:lpstr>
      <vt:lpstr>Join the BAND</vt:lpstr>
      <vt:lpstr>Thanks for coming!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125</cp:revision>
  <dcterms:created xsi:type="dcterms:W3CDTF">2023-10-04T12:28:33Z</dcterms:created>
  <dcterms:modified xsi:type="dcterms:W3CDTF">2023-10-04T23:54:58Z</dcterms:modified>
</cp:coreProperties>
</file>

<file path=docProps/thumbnail.jpeg>
</file>